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313895"/>
            <a:ext cx="10947042" cy="2196067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124. </a:t>
            </a:r>
            <a:r>
              <a:rPr lang="en-US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Sisan</a:t>
            </a:r>
            <a:b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11923"/>
            <a:ext cx="9144000" cy="2923395"/>
          </a:xfrm>
        </p:spPr>
        <p:txBody>
          <a:bodyPr>
            <a:normAutofit/>
          </a:bodyPr>
          <a:lstStyle/>
          <a:p>
            <a:r>
              <a:rPr lang="en-US" sz="3200" dirty="0"/>
              <a:t>The Blood of the Lamb</a:t>
            </a:r>
          </a:p>
          <a:p>
            <a:r>
              <a:rPr lang="en-US" sz="3200" dirty="0"/>
              <a:t>Late 51:7</a:t>
            </a:r>
          </a:p>
          <a:p>
            <a:r>
              <a:rPr lang="en-US" sz="3200" dirty="0"/>
              <a:t>E. R. </a:t>
            </a:r>
            <a:r>
              <a:rPr lang="en-US" sz="3200" dirty="0" err="1"/>
              <a:t>Latta</a:t>
            </a:r>
            <a:endParaRPr lang="en-US" sz="3200" dirty="0"/>
          </a:p>
          <a:p>
            <a:r>
              <a:rPr lang="en-US" sz="3200" dirty="0" err="1"/>
              <a:t>Doh</a:t>
            </a:r>
            <a:r>
              <a:rPr lang="en-US" sz="3200" dirty="0"/>
              <a:t> is D</a:t>
            </a:r>
          </a:p>
          <a:p>
            <a:endParaRPr lang="en-US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sipha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Tpa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damta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Tuukhum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gamlat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ngosak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  <a:p>
            <a:pPr marL="0" indent="0">
              <a:buNone/>
            </a:pPr>
            <a:endParaRPr lang="en-US" sz="9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ngozaw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ngozaw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ngozaw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  <a:p>
            <a:pPr marL="0" indent="0">
              <a:buNone/>
            </a:pP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kigan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dahnate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zota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Ahih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mawkna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sawpsak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phualah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la-in;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  <a:p>
            <a:pPr marL="0" indent="0">
              <a:buNone/>
            </a:pPr>
            <a:endParaRPr lang="en-US" sz="1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676138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 aw,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ka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khialzo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Ka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tamvei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mawhzo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san a,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kisawp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zolo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thuciam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buakna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munah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ka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nadingin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  <a:p>
            <a:pPr marL="0" indent="0">
              <a:buNone/>
            </a:pPr>
            <a:endParaRPr lang="en-US" sz="1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236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124. Tuuno’ Sisan 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8</cp:revision>
  <dcterms:created xsi:type="dcterms:W3CDTF">2018-10-09T13:17:21Z</dcterms:created>
  <dcterms:modified xsi:type="dcterms:W3CDTF">2018-10-11T17:07:49Z</dcterms:modified>
</cp:coreProperties>
</file>